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rakitova_tatyana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00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353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097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Мы повторили решение линейных неравенств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Вам необходимо внимательно изучить (повторить) решение линейных неравенств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Самостоятельно решить слайд 11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Решение отправить на почту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  <a:hlinkClick r:id="rId2"/>
              </a:rPr>
              <a:t>rakitova_tatyana@mail.ru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или по телефону 8950 2082608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278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133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781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385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897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953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951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46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8847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29</Words>
  <Application>Microsoft Office PowerPoint</Application>
  <PresentationFormat>Экран (4:3)</PresentationFormat>
  <Paragraphs>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Мы повторили решение линейных неравенств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79961764263</cp:lastModifiedBy>
  <cp:revision>4</cp:revision>
  <dcterms:created xsi:type="dcterms:W3CDTF">2020-05-02T09:59:39Z</dcterms:created>
  <dcterms:modified xsi:type="dcterms:W3CDTF">2020-05-04T05:44:50Z</dcterms:modified>
</cp:coreProperties>
</file>